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16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7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5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49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3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1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8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443D-57AA-4110-9B7B-3D87A2930AB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76F4-359A-49AF-8AB6-9D2C8ED2A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3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ΡΟΪΣΤΟΡΙΑ &#10;Η ΕΠΟΧΗ ΤΟΥ ΛΙΘΟΥ &#10;1. ΠΑΛΑΙΟΛΙΘΙΚΗ ΕΠΟΧΗ &#10;(2.500.000- 6.500 π.Χ)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432873"/>
            <a:ext cx="8948057" cy="56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6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Η ζωή του ανθρώπου κατά την &#10;Παλαιολιθική εποχή (1) &#10;Βρίσκει καταφύγιο στα σπήλαια και &#10;περιτυλίγεται με δέρματα ζώων για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" y="547265"/>
            <a:ext cx="7813964" cy="58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8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Η ζωή του ανθρώπου κατά την &#10;Παλαιολιθική εποχή (2) &#10;Μετακινείται από τόπο σε τόπο ακολουθώντας τα θηράματά του &#10;Ο άνθρωπ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5" y="543806"/>
            <a:ext cx="7643313" cy="57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6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Η ζωή του ανθρώπου κατά την &#10;Παλαιολιθική εποχή (3) &#10;Τα θηράματα του είναι διαφορετικά , ανάλογα με τις περιοχές &#10;στις οπ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2" y="334554"/>
            <a:ext cx="7956822" cy="59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8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Η ζωή του ανθρώπου κατά την &#10;Παλαιολιθική εποχή (4) &#10;Επειδή μάζευε (συνέλεγε) την &#10;τροφή του από τη φύση για να &#10;ζήσει, τ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157694"/>
            <a:ext cx="8609964" cy="64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9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Η ζωή του ανθρώπου κατά την &#10;Παλαιολιθική εποχή (5) &#10;Για την κατασκευή εργαλείων χρησιμοποιεί κέρατα και &#10;οστά ζώων και κ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324830"/>
            <a:ext cx="7865381" cy="59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3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Επίσης: &#10;Ξεκινά η δημιουργία της θρησκείας, η πίστη δηλαδή σε &#10;κάποιες δυνάμεις που επηρεάζουν τη ζωή των ανθρώπων. &#10;Τότ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396736"/>
            <a:ext cx="7787006" cy="58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4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Η τέχνη της Παλαιολιθικής εποχής &#10;Τα πρώτα δείγματα τέχνης εμφανίζονται στα τέλη της &#10;Παλαιολιθικής περιόδου. &#10;Πρόκειται γ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383263"/>
            <a:ext cx="8309519" cy="6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1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Η τέχνη της Παλαιολιθικής εποχής &#10;Σε πολλές παλαιολιθικές τοποθεσίες της Ευρώπης βρέθηκαν &#10;σπηλαιογραφίες, δηλαδή εικόνε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10" y="563340"/>
            <a:ext cx="7721690" cy="57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7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Η τέχνη της Παλαιολιθικής εποχής &#10;Αυτές οι απεικονίσεις είναι συμβολικές και &#10;εκφράζουν &#10;τις αντιλήψεις για το μυστήριο τη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4" y="288774"/>
            <a:ext cx="8035199" cy="603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Η ΝΕΟΛΙΘΙΚΗ ΕΠΟΧΗ &#10;(6500-3000 π.Χ) &#10;Η μετάβαση από την Παλαιολιθική στη &#10;Νεολιθική εποχή: &#10;Ο άνθρωπος από κυνηγός και τροφ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373334"/>
            <a:ext cx="8479335" cy="63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7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Η ΒΑΣΙΚΗ ΔΙΑΙΡΕΣΗ ΤΗΣ ΙΣΤΟΡΙΑΣ &#10;με κριτήριο την ανακάλυψη της γραφής &#10;• ΠΡΟΪΣΤΟΡΙΚΟΙ &#10;ΧΡΟΝΟΙ &#10;• 2.500.000 π.Χ έως 1.100 π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1" y="517477"/>
            <a:ext cx="7904571" cy="593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6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Η ΝΕΟΛΙΘΙΚΗ ΕΠΟΧΗ &#10;(6500-3000 π.Χ) &#10;Τα χαρακτηριστικά στοιχεία της Νεολιθικής εποχής: &#10;1. μόνιμη εγκατάσταση του ανθρώπο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370325"/>
            <a:ext cx="8152765" cy="61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5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Η ΝΕΟΛΙΘΙΚΗ ΕΠΟΧΗ &#10;(6500-3000 π.Χ) &#10;Το 6500 π.Χ το κλίμα γίνεται θερμότερο και το κυνήγι σπανιότερο &#10;Ο άνθρωπος δεν μπορεί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252758"/>
            <a:ext cx="8152765" cy="61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11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Η γεωργία γεννιέται σε μία «εύφορη ημισέληνο» που περιλαμβάνει τη &#10;Μεσοποταμία, την Παλαιστίνη (Χαναάν, Φοινίκη) και την 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5" y="302286"/>
            <a:ext cx="9270610" cy="63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0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Η ΝΕΟΛΙΘΙΚΗ ΕΠΟΧΗ &#10;(6500-3000 π.Χ) &#10;Για να διευκολύνονται στην καλλιέργεια οι άνθρωποι, σιγά- σιγά &#10;εφευρίσκουν διάφορα ερ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278720"/>
            <a:ext cx="9312812" cy="62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07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Η καθημερινή ζωή του νεολιθικού ανθρώπου: &#10;Με βάση την εικόνα της καθημερινής ζωής του παλαιολιθικού ανθρώπου, &#10;ποιες εξελ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05" y="416267"/>
            <a:ext cx="8932983" cy="59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9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Η ΝΕΟΛΙΘΙΚΗ ΕΠΟΧΗ &#10;(6500-3000 π.Χ) &#10;Οι άνθρωποι καλλιεργούν συστηματικά τη γη &#10;Εγκαταλείπουν τη νομαδική ζωή &#10;Επιλέγου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32" y="465223"/>
            <a:ext cx="8961119" cy="593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08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Η Νεολιθική εποχή στην Ελλάδα &#10;Νεολιθικοί οικισμοί έχουν &#10;εντοπιστεί σε περιοχές της &#10;Θεσσαλίας και της &#10;Μακεδονίας, σε βρ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2" y="399786"/>
            <a:ext cx="9650437" cy="60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25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Ο πιο συνηθισμένος χώρος προϊστορικού οικισμού για τις περιοχές &#10;της Μακεδονίας και της Θεσσαλίας είναι ο τεχνητός λοφίσκ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6" y="471776"/>
            <a:ext cx="7878444" cy="59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47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Λιμναίος οικισμός έχει ανασκαφεί στη θέση &#10;Δισπηλιό στην Καστοριά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4" y="396204"/>
            <a:ext cx="8466272" cy="63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7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Κοντά στο Βόλο &#10;βρίσκεται ο πιο &#10;σημαντικός &#10;νεολιθικός οικισμός &#10;της Θεσσαλίας: &#10;το Διμήνι &#10;Αναπαράσταση της &#10;νεολιθική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74" y="478245"/>
            <a:ext cx="8834511" cy="59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8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ΠΡΟΪΣΤΟΡΙΑ &#10;ΕΠΟΧΗ ΤΟΥ ΛΙΘΟΥ &#10;ΙΣΤΟΡΙΑ &#10;Παλαιολιθική Νεολιθική &#10;ΓΡΑΦΗ &#10;ΕΠΟΧΗ ΤΟΥ ΧΑΛΚΟΥ &#10;Με βάση ποιο κριτήριο πιστεύετε ότι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602691"/>
            <a:ext cx="7512684" cy="56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5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Στη βόρεια Ελλάδα τα &#10;σπίτια των νεολιθικών &#10;οικισμών, κατά κανόνα, &#10;είναι κατασκευασμένα &#10;από κλαριά και λάσπη &#10;και στηρί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4" y="360639"/>
            <a:ext cx="8515978" cy="60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94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Η τέχνη της νεολιθικής εποχής &#10;Κατασκευάζονται ειδώλια, &#10;κοσμήματα και διακοσμητικά &#10;αντικείμενα. Τα ειδώλια &#10;κατασκευάζο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88" y="453602"/>
            <a:ext cx="8309519" cy="6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34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Η τέχνη της νεολιθικής εποχής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35" y="606502"/>
            <a:ext cx="8100513" cy="60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60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Η τέχνη της νεολιθικής εποχής &#10;Πλάθονται πήλινα αγγεία, &#10;που ψήνονται στη φωτιά &#10;(σκληρά και ανθεκτικά). &#10;Αρχικά τα αγγεί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" y="376710"/>
            <a:ext cx="8335646" cy="62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52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Η τέχνη της νεολιθικής εποχής &#10;Στη συνέχεια τα αγγεία &#10;γίνονται κομψότερα και &#10;έχουν σχέδια (γραμμές, &#10;τρίγωνα, σπείρες, 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1" y="537048"/>
            <a:ext cx="7930697" cy="59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2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Τα πρώτα ίχνη του ανθρώπου στη γη εμφανίζονται, &#10;γύρω στα 2,5 εκατομμύρια χρόνια πριν από σήμερα, &#10;στην Αφρική &#10;Όλο αυτό τ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4" y="341270"/>
            <a:ext cx="7721691" cy="57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2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Η ΠΑΛΑΙΟΛΙΘΙΚΗ ΕΠΟΧΗ &#10;Άραγε, στην πορεία του &#10;μέσα στα 3 περίπου &#10;εκατομμύρια χρόνια, ο &#10;άνθρωπος ήταν πάντα &#10;ο ίδιος ως π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422740"/>
            <a:ext cx="7943759" cy="59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ΤΑ ΣΤΑΔΙΑ ΕΞΕΛΙΞΗΣ ΤΟΥ ΑΝΘΡΩΠΟΥ(1) &#10;Ικανός άνθρωπος (homo habilis) &#10;Ζει ομαδικά, κατασκευάζει εργαλεία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43" y="692332"/>
            <a:ext cx="7567279" cy="56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0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ΤΑ ΣΤΑΔΙΑ ΕΞΕΛΙΞΗΣ ΤΟΥ ΑΝΘΡΩΠΟΥ(2) &#10;Όρθιος άνθρωπος (homo erectus) &#10;Βελτιώνει την κατασκευή &#10;εργαλείων, ανακαλύπτει τη φωτ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573269"/>
            <a:ext cx="7551874" cy="56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9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ΤΑ ΣΤΑΔΙΑ ΕΞΕΛΙΞΗΣ ΤΟΥ ΑΝΘΡΩΠΟΥ(3) &#10;Σοφός άνθρωπος &#10;(homo sapiens) &#10;Έχει μεγαλύτερο &#10;εγκέφαλο από τους &#10;προγόνους του κα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4" y="331217"/>
            <a:ext cx="8048263" cy="60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2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ΤΑ ΣΤΑΔΙΑ ΕΞΕΛΙΞΗΣ ΤΟΥ ΑΝΘΡΩΠΟΥ(4) &#10;Σοφότατος άνθρωπος (homo sapiens sapiens) &#10;Επινοεί την τέχνη και εξαπλώνεται παντού. 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435804"/>
            <a:ext cx="7943758" cy="596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2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2021-09-14T16:17:24Z</dcterms:created>
  <dcterms:modified xsi:type="dcterms:W3CDTF">2021-09-14T16:38:42Z</dcterms:modified>
</cp:coreProperties>
</file>